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1" d="100"/>
          <a:sy n="41" d="100"/>
        </p:scale>
        <p:origin x="-582" y="-78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2"/>
            <a:ext cx="27980640" cy="4704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12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236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919310" y="2814321"/>
            <a:ext cx="26660477" cy="599186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26459" y="2814321"/>
            <a:ext cx="79444213" cy="59918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1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3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2"/>
            <a:ext cx="27980640" cy="435864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3"/>
            <a:ext cx="27980640" cy="48005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6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26457" y="16388081"/>
            <a:ext cx="53052343" cy="4634484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27442" y="16388081"/>
            <a:ext cx="53052347" cy="4634484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4912362"/>
            <a:ext cx="14544677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0" y="6959600"/>
            <a:ext cx="14544677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2"/>
            <a:ext cx="14550390" cy="204723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8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2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5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1"/>
            <a:ext cx="18402300" cy="1872996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1"/>
            <a:ext cx="10829927" cy="150114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2"/>
            <a:ext cx="19751040" cy="257555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93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2"/>
            <a:ext cx="29626560" cy="36576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1"/>
            <a:ext cx="29626560" cy="1448308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537B7-9E15-4009-9BDC-FE1416A4BDE8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C7A9F-2196-46B0-AC29-FA35EB40F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3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17"/>
          <p:cNvSpPr txBox="1">
            <a:spLocks noChangeArrowheads="1"/>
          </p:cNvSpPr>
          <p:nvPr/>
        </p:nvSpPr>
        <p:spPr bwMode="auto">
          <a:xfrm>
            <a:off x="21945600" y="4114800"/>
            <a:ext cx="10515600" cy="160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n-US" sz="5400" b="1" dirty="0" smtClean="0">
                <a:solidFill>
                  <a:srgbClr val="006600"/>
                </a:solidFill>
              </a:rPr>
              <a:t>Heading 6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wisi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ulliam</a:t>
            </a:r>
            <a:r>
              <a:rPr lang="en-US" dirty="0" smtClean="0"/>
              <a:t> </a:t>
            </a:r>
            <a:r>
              <a:rPr lang="en-US" dirty="0" err="1" smtClean="0"/>
              <a:t>corper</a:t>
            </a:r>
            <a:r>
              <a:rPr lang="en-US" dirty="0" smtClean="0"/>
              <a:t> </a:t>
            </a:r>
            <a:r>
              <a:rPr lang="en-US" dirty="0" err="1" smtClean="0"/>
              <a:t>suscipit</a:t>
            </a:r>
            <a:r>
              <a:rPr lang="en-US" dirty="0" smtClean="0"/>
              <a:t> </a:t>
            </a:r>
            <a:r>
              <a:rPr lang="en-US" dirty="0" err="1" smtClean="0"/>
              <a:t>lobortis</a:t>
            </a:r>
            <a:r>
              <a:rPr lang="en-US" dirty="0" smtClean="0"/>
              <a:t> </a:t>
            </a:r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autem</a:t>
            </a:r>
            <a:r>
              <a:rPr lang="en-US" dirty="0" smtClean="0"/>
              <a:t> </a:t>
            </a:r>
            <a:r>
              <a:rPr lang="en-US" dirty="0" err="1" smtClean="0"/>
              <a:t>veleum</a:t>
            </a:r>
            <a:r>
              <a:rPr lang="en-US" dirty="0" smtClean="0"/>
              <a:t> </a:t>
            </a:r>
            <a:r>
              <a:rPr lang="en-US" dirty="0" err="1" smtClean="0"/>
              <a:t>iriure</a:t>
            </a:r>
            <a:r>
              <a:rPr lang="en-US" dirty="0" smtClean="0"/>
              <a:t> dolor in </a:t>
            </a:r>
            <a:r>
              <a:rPr lang="en-US" dirty="0" err="1" smtClean="0"/>
              <a:t>hendrerit</a:t>
            </a:r>
            <a:r>
              <a:rPr lang="en-US" dirty="0" smtClean="0"/>
              <a:t> in </a:t>
            </a:r>
            <a:r>
              <a:rPr lang="en-US" dirty="0" err="1" smtClean="0"/>
              <a:t>vulputate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molestie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,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willum</a:t>
            </a:r>
            <a:r>
              <a:rPr lang="en-US" dirty="0" smtClean="0"/>
              <a:t> </a:t>
            </a:r>
            <a:r>
              <a:rPr lang="en-US" dirty="0" err="1" smtClean="0"/>
              <a:t>lunombro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feugiat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facilisis</a:t>
            </a:r>
            <a:r>
              <a:rPr lang="en-US" dirty="0" smtClean="0"/>
              <a:t> 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eros</a:t>
            </a:r>
            <a:r>
              <a:rPr lang="en-US" dirty="0" smtClean="0"/>
              <a:t> et </a:t>
            </a:r>
            <a:r>
              <a:rPr lang="en-US" dirty="0" err="1" smtClean="0"/>
              <a:t>accumsan</a:t>
            </a:r>
            <a:r>
              <a:rPr lang="en-US" dirty="0" smtClean="0"/>
              <a:t>.</a:t>
            </a:r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dirty="0"/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dirty="0"/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dirty="0"/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dirty="0"/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wisi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</a:t>
            </a:r>
          </a:p>
          <a:p>
            <a:pPr algn="just" eaLnBrk="1" hangingPunct="1">
              <a:spcBef>
                <a:spcPct val="0"/>
              </a:spcBef>
            </a:pPr>
            <a:endParaRPr lang="en-US" sz="5400" b="1" dirty="0" smtClean="0">
              <a:solidFill>
                <a:srgbClr val="006600"/>
              </a:solidFill>
            </a:endParaRPr>
          </a:p>
          <a:p>
            <a:pPr algn="just" eaLnBrk="1" hangingPunct="1">
              <a:spcBef>
                <a:spcPct val="0"/>
              </a:spcBef>
            </a:pPr>
            <a:r>
              <a:rPr lang="en-US" sz="5400" b="1" dirty="0" smtClean="0">
                <a:solidFill>
                  <a:srgbClr val="006600"/>
                </a:solidFill>
              </a:rPr>
              <a:t>Heading 7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wisi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.</a:t>
            </a:r>
          </a:p>
        </p:txBody>
      </p:sp>
      <p:sp>
        <p:nvSpPr>
          <p:cNvPr id="41" name="Rectangle 83"/>
          <p:cNvSpPr>
            <a:spLocks noChangeArrowheads="1"/>
          </p:cNvSpPr>
          <p:nvPr/>
        </p:nvSpPr>
        <p:spPr bwMode="auto">
          <a:xfrm>
            <a:off x="21945601" y="9421812"/>
            <a:ext cx="1051560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127500" indent="-4127500" algn="l" defTabSz="152400">
              <a:spcBef>
                <a:spcPct val="0"/>
              </a:spcBef>
              <a:tabLst>
                <a:tab pos="4037013" algn="l"/>
              </a:tabLst>
            </a:pPr>
            <a:r>
              <a:rPr lang="en-US" dirty="0"/>
              <a:t>	</a:t>
            </a:r>
            <a:r>
              <a:rPr lang="en-US" sz="2400" b="1" dirty="0" err="1"/>
              <a:t>Lorem</a:t>
            </a:r>
            <a:r>
              <a:rPr lang="en-US" sz="2400" b="1" dirty="0"/>
              <a:t> </a:t>
            </a:r>
            <a:r>
              <a:rPr lang="en-US" sz="2400" b="1" dirty="0" err="1"/>
              <a:t>ipsum</a:t>
            </a:r>
            <a:r>
              <a:rPr lang="en-US" sz="2400" b="1" dirty="0"/>
              <a:t> dolor</a:t>
            </a:r>
          </a:p>
          <a:p>
            <a:pPr marL="4127500" indent="-4127500" algn="l" defTabSz="152400">
              <a:tabLst>
                <a:tab pos="4037013" algn="l"/>
              </a:tabLst>
            </a:pPr>
            <a:r>
              <a:rPr lang="en-US" sz="2400" dirty="0"/>
              <a:t>	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,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nonummy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dirty="0"/>
              <a:t>	</a:t>
            </a:r>
          </a:p>
          <a:p>
            <a:pPr marL="4127500" indent="-4127500" algn="l" defTabSz="152400">
              <a:tabLst>
                <a:tab pos="4037013" algn="l"/>
              </a:tabLst>
            </a:pPr>
            <a:endParaRPr lang="en-US" sz="2400" b="1" dirty="0" smtClean="0"/>
          </a:p>
          <a:p>
            <a:pPr marL="4127500" indent="-4127500" algn="l" defTabSz="152400">
              <a:tabLst>
                <a:tab pos="4037013" algn="l"/>
              </a:tabLst>
            </a:pPr>
            <a:r>
              <a:rPr lang="en-US" sz="2400" b="1" dirty="0"/>
              <a:t>	</a:t>
            </a:r>
            <a:r>
              <a:rPr lang="en-US" sz="2400" b="1" dirty="0" err="1"/>
              <a:t>Lorem</a:t>
            </a:r>
            <a:r>
              <a:rPr lang="en-US" sz="2400" b="1" dirty="0"/>
              <a:t> </a:t>
            </a:r>
            <a:r>
              <a:rPr lang="en-US" sz="2400" b="1" dirty="0" err="1"/>
              <a:t>ipsum</a:t>
            </a:r>
            <a:r>
              <a:rPr lang="en-US" sz="2400" b="1" dirty="0"/>
              <a:t> dolor</a:t>
            </a:r>
          </a:p>
          <a:p>
            <a:pPr marL="4127500" indent="-4127500" algn="l" defTabSz="152400">
              <a:tabLst>
                <a:tab pos="4037013" algn="l"/>
              </a:tabLst>
            </a:pPr>
            <a:r>
              <a:rPr lang="en-US" sz="2400" dirty="0"/>
              <a:t>	</a:t>
            </a:r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,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nonummy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tincidunt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 </a:t>
            </a:r>
            <a:r>
              <a:rPr lang="en-US" sz="2400" dirty="0" err="1"/>
              <a:t>dolore</a:t>
            </a:r>
            <a:r>
              <a:rPr lang="en-US" sz="2400" dirty="0"/>
              <a:t> magna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 </a:t>
            </a:r>
            <a:r>
              <a:rPr lang="en-US" sz="2400" dirty="0" err="1"/>
              <a:t>volutpat</a:t>
            </a:r>
            <a:r>
              <a:rPr lang="en-US" sz="2400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>
            <a:spLocks noChangeAspect="1"/>
          </p:cNvSpPr>
          <p:nvPr/>
        </p:nvSpPr>
        <p:spPr>
          <a:xfrm>
            <a:off x="457200" y="228600"/>
            <a:ext cx="32004000" cy="3200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8000" dirty="0" smtClean="0"/>
              <a:t>My Research/Class Poster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Author A</a:t>
            </a:r>
            <a:r>
              <a:rPr lang="en-US" sz="4000" baseline="30000" dirty="0" smtClean="0"/>
              <a:t>1</a:t>
            </a:r>
            <a:r>
              <a:rPr lang="en-US" sz="4000" dirty="0" smtClean="0"/>
              <a:t>, Author B</a:t>
            </a:r>
            <a:r>
              <a:rPr lang="en-US" sz="4000" baseline="30000" dirty="0" smtClean="0"/>
              <a:t>2</a:t>
            </a:r>
            <a:r>
              <a:rPr lang="en-US" sz="4000" dirty="0" smtClean="0"/>
              <a:t>, Author C</a:t>
            </a:r>
            <a:r>
              <a:rPr lang="en-US" sz="4000" baseline="30000" dirty="0" smtClean="0"/>
              <a:t>1,2</a:t>
            </a:r>
          </a:p>
          <a:p>
            <a:pPr algn="ctr"/>
            <a:r>
              <a:rPr lang="en-US" sz="4000" dirty="0" smtClean="0"/>
              <a:t>Affiliation 1, Affiliation 2</a:t>
            </a:r>
            <a:endParaRPr lang="en-US" sz="4000" dirty="0"/>
          </a:p>
        </p:txBody>
      </p:sp>
      <p:pic>
        <p:nvPicPr>
          <p:cNvPr id="1026" name="Picture 2" descr="C:\Users\tfawcett\Desktop\USF_ENG_VERT\USF_ENG_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2743200" cy="228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Line 39"/>
          <p:cNvSpPr>
            <a:spLocks noChangeShapeType="1"/>
          </p:cNvSpPr>
          <p:nvPr/>
        </p:nvSpPr>
        <p:spPr bwMode="auto">
          <a:xfrm>
            <a:off x="0" y="3657600"/>
            <a:ext cx="32918400" cy="0"/>
          </a:xfrm>
          <a:prstGeom prst="line">
            <a:avLst/>
          </a:prstGeom>
          <a:noFill/>
          <a:ln w="44450" cap="sq">
            <a:solidFill>
              <a:srgbClr val="0066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 flipH="1" flipV="1">
            <a:off x="10817352" y="4114800"/>
            <a:ext cx="0" cy="16002000"/>
          </a:xfrm>
          <a:prstGeom prst="line">
            <a:avLst/>
          </a:prstGeom>
          <a:noFill/>
          <a:ln w="44450" cap="sq">
            <a:solidFill>
              <a:srgbClr val="0066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39"/>
          <p:cNvSpPr>
            <a:spLocks noChangeShapeType="1"/>
          </p:cNvSpPr>
          <p:nvPr/>
        </p:nvSpPr>
        <p:spPr bwMode="auto">
          <a:xfrm flipH="1" flipV="1">
            <a:off x="21643848" y="4114800"/>
            <a:ext cx="0" cy="16001999"/>
          </a:xfrm>
          <a:prstGeom prst="line">
            <a:avLst/>
          </a:prstGeom>
          <a:noFill/>
          <a:ln w="44450" cap="sq">
            <a:solidFill>
              <a:srgbClr val="0066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46304" y="4114800"/>
            <a:ext cx="10515600" cy="160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n-US" sz="5400" b="1" dirty="0">
                <a:solidFill>
                  <a:srgbClr val="006600"/>
                </a:solidFill>
              </a:rPr>
              <a:t>Heading 1</a:t>
            </a:r>
            <a:endParaRPr lang="en-US" sz="2400" dirty="0">
              <a:solidFill>
                <a:srgbClr val="006600"/>
              </a:solidFill>
            </a:endParaRPr>
          </a:p>
          <a:p>
            <a:pPr algn="just" eaLnBrk="1" hangingPunct="1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ulliam</a:t>
            </a:r>
            <a:r>
              <a:rPr lang="en-US" dirty="0"/>
              <a:t> </a:t>
            </a:r>
            <a:r>
              <a:rPr lang="en-US" dirty="0" err="1"/>
              <a:t>corper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 smtClean="0"/>
              <a:t>.. </a:t>
            </a:r>
            <a:endParaRPr lang="en-US" sz="5400" b="1" dirty="0">
              <a:solidFill>
                <a:srgbClr val="000099"/>
              </a:solidFill>
            </a:endParaRPr>
          </a:p>
          <a:p>
            <a:pPr algn="just" eaLnBrk="1" hangingPunct="1">
              <a:spcBef>
                <a:spcPct val="100000"/>
              </a:spcBef>
            </a:pPr>
            <a:r>
              <a:rPr lang="en-US" sz="5400" b="1" dirty="0">
                <a:solidFill>
                  <a:srgbClr val="006600"/>
                </a:solidFill>
              </a:rPr>
              <a:t>Heading 2</a:t>
            </a: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.</a:t>
            </a: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.</a:t>
            </a:r>
          </a:p>
          <a:p>
            <a:pPr algn="just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.</a:t>
            </a:r>
          </a:p>
          <a:p>
            <a:pPr algn="just" eaLnBrk="1" hangingPunct="1">
              <a:spcBef>
                <a:spcPct val="100000"/>
              </a:spcBef>
            </a:pPr>
            <a:r>
              <a:rPr lang="en-US" sz="5400" b="1" dirty="0">
                <a:solidFill>
                  <a:srgbClr val="006600"/>
                </a:solidFill>
              </a:rPr>
              <a:t>Heading 3</a:t>
            </a:r>
          </a:p>
          <a:p>
            <a:pPr algn="just" eaLnBrk="1" hangingPunct="1"/>
            <a:endParaRPr lang="en-US" dirty="0"/>
          </a:p>
          <a:p>
            <a:pPr algn="just" eaLnBrk="1" hangingPunct="1"/>
            <a:endParaRPr lang="en-US" sz="2800" dirty="0"/>
          </a:p>
          <a:p>
            <a:pPr algn="just" eaLnBrk="1" hangingPunct="1"/>
            <a:endParaRPr lang="en-US" sz="2800" dirty="0"/>
          </a:p>
          <a:p>
            <a:pPr algn="just" eaLnBrk="1" hangingPunct="1"/>
            <a:endParaRPr lang="en-US" sz="2800" dirty="0"/>
          </a:p>
          <a:p>
            <a:pPr algn="just" eaLnBrk="1" hangingPunct="1"/>
            <a:endParaRPr lang="en-US" dirty="0"/>
          </a:p>
          <a:p>
            <a:pPr algn="just" eaLnBrk="1" hangingPunct="1"/>
            <a:endParaRPr lang="en-US" dirty="0"/>
          </a:p>
          <a:p>
            <a:pPr algn="just" eaLnBrk="1" hangingPunct="1">
              <a:spcBef>
                <a:spcPct val="75000"/>
              </a:spcBef>
            </a:pPr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consectetuer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nonummy</a:t>
            </a:r>
            <a:r>
              <a:rPr lang="en-US" dirty="0"/>
              <a:t> </a:t>
            </a:r>
            <a:r>
              <a:rPr lang="en-US" dirty="0" err="1"/>
              <a:t>nibh</a:t>
            </a:r>
            <a:r>
              <a:rPr lang="en-US" dirty="0"/>
              <a:t> </a:t>
            </a:r>
            <a:r>
              <a:rPr lang="en-US" dirty="0" err="1"/>
              <a:t>euismod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wisi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exercitation. </a:t>
            </a:r>
          </a:p>
        </p:txBody>
      </p:sp>
      <p:grpSp>
        <p:nvGrpSpPr>
          <p:cNvPr id="19" name="Group 74"/>
          <p:cNvGrpSpPr>
            <a:grpSpLocks/>
          </p:cNvGrpSpPr>
          <p:nvPr/>
        </p:nvGrpSpPr>
        <p:grpSpPr bwMode="auto">
          <a:xfrm>
            <a:off x="228600" y="13868400"/>
            <a:ext cx="5638800" cy="2924175"/>
            <a:chOff x="336" y="6096"/>
            <a:chExt cx="3552" cy="1842"/>
          </a:xfrm>
        </p:grpSpPr>
        <p:pic>
          <p:nvPicPr>
            <p:cNvPr id="20" name="Picture 42" descr="C:\WINNT\Profiles\jjackson\Desktop\title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6096"/>
              <a:ext cx="3552" cy="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Text Box 44"/>
            <p:cNvSpPr txBox="1">
              <a:spLocks noChangeArrowheads="1"/>
            </p:cNvSpPr>
            <p:nvPr/>
          </p:nvSpPr>
          <p:spPr bwMode="auto">
            <a:xfrm>
              <a:off x="528" y="6960"/>
              <a:ext cx="9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5000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pitchFamily="18" charset="0"/>
                </a:rPr>
                <a:t>XML</a:t>
              </a:r>
            </a:p>
            <a:p>
              <a:pPr eaLnBrk="1" hangingPunct="1"/>
              <a:r>
                <a:rPr lang="en-US" sz="2400">
                  <a:latin typeface="Times New Roman" pitchFamily="18" charset="0"/>
                </a:rPr>
                <a:t>HTML</a:t>
              </a:r>
            </a:p>
            <a:p>
              <a:pPr eaLnBrk="1" hangingPunct="1"/>
              <a:r>
                <a:rPr lang="en-US" sz="2400">
                  <a:latin typeface="Times New Roman" pitchFamily="18" charset="0"/>
                </a:rPr>
                <a:t>IMAGES</a:t>
              </a:r>
            </a:p>
          </p:txBody>
        </p:sp>
        <p:sp>
          <p:nvSpPr>
            <p:cNvPr id="22" name="WordArt 45"/>
            <p:cNvSpPr>
              <a:spLocks noChangeArrowheads="1" noChangeShapeType="1" noTextEdit="1"/>
            </p:cNvSpPr>
            <p:nvPr/>
          </p:nvSpPr>
          <p:spPr bwMode="auto">
            <a:xfrm>
              <a:off x="2064" y="7200"/>
              <a:ext cx="798" cy="40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  <a:effectLst>
                    <a:outerShdw dist="45791" dir="3378596" algn="ctr" rotWithShape="0">
                      <a:srgbClr val="4D4D4D"/>
                    </a:outerShdw>
                  </a:effectLst>
                  <a:latin typeface="Arial Black"/>
                </a:rPr>
                <a:t>Book</a:t>
              </a:r>
            </a:p>
          </p:txBody>
        </p:sp>
        <p:sp>
          <p:nvSpPr>
            <p:cNvPr id="23" name="AutoShape 46"/>
            <p:cNvSpPr>
              <a:spLocks noChangeArrowheads="1"/>
            </p:cNvSpPr>
            <p:nvPr/>
          </p:nvSpPr>
          <p:spPr bwMode="auto">
            <a:xfrm>
              <a:off x="1440" y="7296"/>
              <a:ext cx="432" cy="240"/>
            </a:xfrm>
            <a:custGeom>
              <a:avLst/>
              <a:gdLst>
                <a:gd name="T0" fmla="*/ 324 w 21600"/>
                <a:gd name="T1" fmla="*/ 0 h 21600"/>
                <a:gd name="T2" fmla="*/ 0 w 21600"/>
                <a:gd name="T3" fmla="*/ 120 h 21600"/>
                <a:gd name="T4" fmla="*/ 324 w 21600"/>
                <a:gd name="T5" fmla="*/ 240 h 21600"/>
                <a:gd name="T6" fmla="*/ 432 w 21600"/>
                <a:gd name="T7" fmla="*/ 12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50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Text Box 43"/>
          <p:cNvSpPr txBox="1">
            <a:spLocks noChangeArrowheads="1"/>
          </p:cNvSpPr>
          <p:nvPr/>
        </p:nvSpPr>
        <p:spPr bwMode="auto">
          <a:xfrm>
            <a:off x="5562600" y="14173200"/>
            <a:ext cx="46482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2400" b="1" dirty="0" err="1"/>
              <a:t>Lorem</a:t>
            </a:r>
            <a:r>
              <a:rPr lang="en-US" sz="2400" b="1" dirty="0"/>
              <a:t> </a:t>
            </a:r>
            <a:r>
              <a:rPr lang="en-US" sz="2400" b="1" dirty="0" err="1"/>
              <a:t>ipsum</a:t>
            </a:r>
            <a:r>
              <a:rPr lang="en-US" sz="2400" b="1" dirty="0"/>
              <a:t> dolor</a:t>
            </a:r>
          </a:p>
          <a:p>
            <a:pPr algn="l" eaLnBrk="1" hangingPunct="1"/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,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 smtClean="0"/>
              <a:t>diam</a:t>
            </a:r>
            <a:r>
              <a:rPr lang="en-US" sz="2400" dirty="0" smtClean="0"/>
              <a:t> </a:t>
            </a:r>
            <a:r>
              <a:rPr lang="en-US" sz="2400" dirty="0" err="1" smtClean="0"/>
              <a:t>nonummy</a:t>
            </a:r>
            <a:r>
              <a:rPr lang="en-US" sz="2400" dirty="0" smtClean="0"/>
              <a:t> </a:t>
            </a:r>
            <a:r>
              <a:rPr lang="en-US" sz="2400" dirty="0" err="1" smtClean="0"/>
              <a:t>nibh</a:t>
            </a:r>
            <a:r>
              <a:rPr lang="en-US" sz="2400" dirty="0" smtClean="0"/>
              <a:t> </a:t>
            </a:r>
            <a:r>
              <a:rPr lang="en-US" sz="2400" dirty="0" err="1" smtClean="0"/>
              <a:t>euismod</a:t>
            </a:r>
            <a:r>
              <a:rPr lang="en-US" sz="2400" dirty="0" smtClean="0"/>
              <a:t> </a:t>
            </a:r>
            <a:r>
              <a:rPr lang="en-US" sz="2400" dirty="0" err="1" smtClean="0"/>
              <a:t>tincidunt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laoreet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aliquam</a:t>
            </a:r>
            <a:r>
              <a:rPr lang="en-US" sz="2400" dirty="0" smtClean="0"/>
              <a:t> </a:t>
            </a:r>
            <a:r>
              <a:rPr lang="en-US" sz="2400" dirty="0" err="1" smtClean="0"/>
              <a:t>erat</a:t>
            </a:r>
            <a:r>
              <a:rPr lang="en-US" sz="2400" dirty="0" smtClean="0"/>
              <a:t> </a:t>
            </a:r>
            <a:r>
              <a:rPr lang="en-US" sz="2400" dirty="0" err="1" smtClean="0"/>
              <a:t>volutpat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10972800" y="4114799"/>
            <a:ext cx="10515600" cy="160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</a:pPr>
            <a:r>
              <a:rPr lang="en-US" sz="5400" b="1" dirty="0" smtClean="0">
                <a:solidFill>
                  <a:srgbClr val="006600"/>
                </a:solidFill>
              </a:rPr>
              <a:t>Heading 4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wisi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ulliam</a:t>
            </a:r>
            <a:r>
              <a:rPr lang="en-US" dirty="0" smtClean="0"/>
              <a:t> </a:t>
            </a:r>
            <a:r>
              <a:rPr lang="en-US" dirty="0" err="1" smtClean="0"/>
              <a:t>corper</a:t>
            </a:r>
            <a:r>
              <a:rPr lang="en-US" dirty="0" smtClean="0"/>
              <a:t> </a:t>
            </a:r>
            <a:r>
              <a:rPr lang="en-US" dirty="0" err="1" smtClean="0"/>
              <a:t>suscipit</a:t>
            </a:r>
            <a:r>
              <a:rPr lang="en-US" dirty="0" smtClean="0"/>
              <a:t> </a:t>
            </a:r>
            <a:r>
              <a:rPr lang="en-US" dirty="0" err="1" smtClean="0"/>
              <a:t>lobortis</a:t>
            </a:r>
            <a:r>
              <a:rPr lang="en-US" dirty="0" smtClean="0"/>
              <a:t> </a:t>
            </a:r>
            <a:r>
              <a:rPr lang="en-US" dirty="0" err="1" smtClean="0"/>
              <a:t>nisl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autem</a:t>
            </a:r>
            <a:r>
              <a:rPr lang="en-US" dirty="0" smtClean="0"/>
              <a:t> </a:t>
            </a:r>
            <a:r>
              <a:rPr lang="en-US" dirty="0" err="1" smtClean="0"/>
              <a:t>veleum</a:t>
            </a:r>
            <a:r>
              <a:rPr lang="en-US" dirty="0" smtClean="0"/>
              <a:t> </a:t>
            </a:r>
            <a:r>
              <a:rPr lang="en-US" dirty="0" err="1" smtClean="0"/>
              <a:t>iriure</a:t>
            </a:r>
            <a:r>
              <a:rPr lang="en-US" dirty="0" smtClean="0"/>
              <a:t> dolor in </a:t>
            </a:r>
            <a:r>
              <a:rPr lang="en-US" dirty="0" err="1" smtClean="0"/>
              <a:t>hendrerit</a:t>
            </a:r>
            <a:r>
              <a:rPr lang="en-US" dirty="0" smtClean="0"/>
              <a:t> in </a:t>
            </a:r>
            <a:r>
              <a:rPr lang="en-US" dirty="0" err="1" smtClean="0"/>
              <a:t>vulputate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molestie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, </a:t>
            </a:r>
            <a:r>
              <a:rPr lang="en-US" dirty="0" err="1" smtClean="0"/>
              <a:t>vel</a:t>
            </a:r>
            <a:r>
              <a:rPr lang="en-US" dirty="0" smtClean="0"/>
              <a:t> </a:t>
            </a:r>
            <a:r>
              <a:rPr lang="en-US" dirty="0" err="1" smtClean="0"/>
              <a:t>willum</a:t>
            </a:r>
            <a:r>
              <a:rPr lang="en-US" dirty="0" smtClean="0"/>
              <a:t> </a:t>
            </a:r>
            <a:r>
              <a:rPr lang="en-US" dirty="0" err="1" smtClean="0"/>
              <a:t>lunombro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feugiat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facilisis</a:t>
            </a:r>
            <a:r>
              <a:rPr lang="en-US" dirty="0" smtClean="0"/>
              <a:t> at </a:t>
            </a:r>
            <a:r>
              <a:rPr lang="en-US" dirty="0" err="1" smtClean="0"/>
              <a:t>vero</a:t>
            </a:r>
            <a:r>
              <a:rPr lang="en-US" dirty="0" smtClean="0"/>
              <a:t> </a:t>
            </a:r>
            <a:r>
              <a:rPr lang="en-US" dirty="0" err="1" smtClean="0"/>
              <a:t>eros</a:t>
            </a:r>
            <a:r>
              <a:rPr lang="en-US" dirty="0" smtClean="0"/>
              <a:t> et </a:t>
            </a:r>
            <a:r>
              <a:rPr lang="en-US" dirty="0" err="1" smtClean="0"/>
              <a:t>accumsan</a:t>
            </a:r>
            <a:r>
              <a:rPr lang="en-US" dirty="0" smtClean="0"/>
              <a:t> et </a:t>
            </a:r>
            <a:r>
              <a:rPr lang="en-US" dirty="0" err="1" smtClean="0"/>
              <a:t>iusto</a:t>
            </a:r>
            <a:r>
              <a:rPr lang="en-US" dirty="0" smtClean="0"/>
              <a:t> </a:t>
            </a:r>
            <a:r>
              <a:rPr lang="en-US" dirty="0" err="1" smtClean="0"/>
              <a:t>odio</a:t>
            </a:r>
            <a:r>
              <a:rPr lang="en-US" dirty="0" smtClean="0"/>
              <a:t> </a:t>
            </a:r>
            <a:r>
              <a:rPr lang="en-US" dirty="0" err="1" smtClean="0"/>
              <a:t>dignissim</a:t>
            </a:r>
            <a:r>
              <a:rPr lang="en-US" dirty="0" smtClean="0"/>
              <a:t> qui </a:t>
            </a:r>
            <a:r>
              <a:rPr lang="en-US" dirty="0" err="1" smtClean="0"/>
              <a:t>blandit</a:t>
            </a:r>
            <a:r>
              <a:rPr lang="en-US" dirty="0" smtClean="0"/>
              <a:t> </a:t>
            </a:r>
            <a:r>
              <a:rPr lang="en-US" dirty="0" err="1" smtClean="0"/>
              <a:t>praesent</a:t>
            </a:r>
            <a:r>
              <a:rPr lang="en-US" dirty="0" smtClean="0"/>
              <a:t> </a:t>
            </a:r>
            <a:r>
              <a:rPr lang="en-US" dirty="0" err="1" smtClean="0"/>
              <a:t>luptatum</a:t>
            </a:r>
            <a:r>
              <a:rPr lang="en-US" dirty="0" smtClean="0"/>
              <a:t> </a:t>
            </a:r>
            <a:r>
              <a:rPr lang="en-US" dirty="0" err="1" smtClean="0"/>
              <a:t>zzril</a:t>
            </a:r>
            <a:r>
              <a:rPr lang="en-US" dirty="0" smtClean="0"/>
              <a:t> </a:t>
            </a:r>
            <a:r>
              <a:rPr lang="en-US" dirty="0" err="1" smtClean="0"/>
              <a:t>delenit</a:t>
            </a:r>
            <a:r>
              <a:rPr lang="en-US" dirty="0" smtClean="0"/>
              <a:t> </a:t>
            </a:r>
            <a:r>
              <a:rPr lang="en-US" dirty="0" err="1" smtClean="0"/>
              <a:t>augue</a:t>
            </a:r>
            <a:r>
              <a:rPr lang="en-US" dirty="0" smtClean="0"/>
              <a:t> </a:t>
            </a:r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feugait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facilisi</a:t>
            </a:r>
            <a:r>
              <a:rPr lang="en-US" dirty="0" smtClean="0"/>
              <a:t>.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dirty="0" smtClean="0"/>
              <a:t> </a:t>
            </a:r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dirty="0" smtClean="0"/>
          </a:p>
          <a:p>
            <a:pPr algn="just" eaLnBrk="1" hangingPunct="1">
              <a:spcBef>
                <a:spcPct val="0"/>
              </a:spcBef>
            </a:pPr>
            <a:endParaRPr lang="en-US" sz="5400" b="1" dirty="0" smtClean="0">
              <a:solidFill>
                <a:srgbClr val="006600"/>
              </a:solidFill>
            </a:endParaRPr>
          </a:p>
          <a:p>
            <a:pPr algn="just" eaLnBrk="1" hangingPunct="1">
              <a:spcBef>
                <a:spcPct val="0"/>
              </a:spcBef>
            </a:pPr>
            <a:endParaRPr lang="en-US" sz="5400" b="1" dirty="0">
              <a:solidFill>
                <a:srgbClr val="006600"/>
              </a:solidFill>
            </a:endParaRPr>
          </a:p>
          <a:p>
            <a:pPr algn="just" eaLnBrk="1" hangingPunct="1">
              <a:spcBef>
                <a:spcPct val="0"/>
              </a:spcBef>
            </a:pPr>
            <a:endParaRPr lang="en-US" sz="5400" b="1" dirty="0" smtClean="0">
              <a:solidFill>
                <a:srgbClr val="006600"/>
              </a:solidFill>
            </a:endParaRPr>
          </a:p>
          <a:p>
            <a:pPr algn="just" eaLnBrk="1" hangingPunct="1">
              <a:spcBef>
                <a:spcPct val="0"/>
              </a:spcBef>
            </a:pPr>
            <a:endParaRPr lang="en-US" sz="5400" b="1" dirty="0">
              <a:solidFill>
                <a:srgbClr val="006600"/>
              </a:solidFill>
            </a:endParaRPr>
          </a:p>
          <a:p>
            <a:pPr algn="just" eaLnBrk="1" hangingPunct="1">
              <a:spcBef>
                <a:spcPct val="0"/>
              </a:spcBef>
            </a:pPr>
            <a:endParaRPr lang="en-US" sz="5400" b="1" dirty="0" smtClean="0">
              <a:solidFill>
                <a:srgbClr val="006600"/>
              </a:solidFill>
            </a:endParaRPr>
          </a:p>
          <a:p>
            <a:pPr algn="just" eaLnBrk="1" hangingPunct="1">
              <a:spcBef>
                <a:spcPct val="0"/>
              </a:spcBef>
            </a:pPr>
            <a:endParaRPr lang="en-US" sz="5400" b="1" dirty="0">
              <a:solidFill>
                <a:srgbClr val="006600"/>
              </a:solidFill>
            </a:endParaRPr>
          </a:p>
          <a:p>
            <a:pPr algn="just" eaLnBrk="1" hangingPunct="1">
              <a:spcBef>
                <a:spcPct val="0"/>
              </a:spcBef>
            </a:pPr>
            <a:endParaRPr lang="en-US" sz="5400" b="1" dirty="0" smtClean="0">
              <a:solidFill>
                <a:srgbClr val="006600"/>
              </a:solidFill>
            </a:endParaRPr>
          </a:p>
          <a:p>
            <a:pPr algn="just" eaLnBrk="1" hangingPunct="1">
              <a:spcBef>
                <a:spcPct val="0"/>
              </a:spcBef>
            </a:pPr>
            <a:r>
              <a:rPr lang="en-US" sz="5400" b="1" dirty="0" smtClean="0">
                <a:solidFill>
                  <a:srgbClr val="006600"/>
                </a:solidFill>
              </a:rPr>
              <a:t>Heading 5</a:t>
            </a:r>
          </a:p>
          <a:p>
            <a:pPr algn="just" eaLnBrk="1" hangingPunct="1">
              <a:spcBef>
                <a:spcPct val="0"/>
              </a:spcBef>
            </a:pPr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consectetuer</a:t>
            </a:r>
            <a:r>
              <a:rPr lang="en-US" dirty="0" smtClean="0"/>
              <a:t> </a:t>
            </a:r>
            <a:r>
              <a:rPr lang="en-US" dirty="0" err="1" smtClean="0"/>
              <a:t>adipiscing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</a:t>
            </a:r>
            <a:r>
              <a:rPr lang="en-US" dirty="0" err="1" smtClean="0"/>
              <a:t>diam</a:t>
            </a:r>
            <a:r>
              <a:rPr lang="en-US" dirty="0" smtClean="0"/>
              <a:t> </a:t>
            </a:r>
            <a:r>
              <a:rPr lang="en-US" dirty="0" err="1" smtClean="0"/>
              <a:t>nonummy</a:t>
            </a:r>
            <a:r>
              <a:rPr lang="en-US" dirty="0" smtClean="0"/>
              <a:t> </a:t>
            </a:r>
            <a:r>
              <a:rPr lang="en-US" dirty="0" err="1" smtClean="0"/>
              <a:t>nibh</a:t>
            </a:r>
            <a:r>
              <a:rPr lang="en-US" dirty="0" smtClean="0"/>
              <a:t> </a:t>
            </a:r>
            <a:r>
              <a:rPr lang="en-US" dirty="0" err="1" smtClean="0"/>
              <a:t>euismod</a:t>
            </a:r>
            <a:r>
              <a:rPr lang="en-US" dirty="0" smtClean="0"/>
              <a:t> </a:t>
            </a:r>
            <a:r>
              <a:rPr lang="en-US" dirty="0" err="1" smtClean="0"/>
              <a:t>tincidunt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laoreet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aliquam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volutpat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1" name="Picture 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5550" y="11931650"/>
            <a:ext cx="5073650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55"/>
          <p:cNvSpPr txBox="1">
            <a:spLocks noChangeArrowheads="1"/>
          </p:cNvSpPr>
          <p:nvPr/>
        </p:nvSpPr>
        <p:spPr bwMode="auto">
          <a:xfrm>
            <a:off x="16719550" y="12007850"/>
            <a:ext cx="408305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2400" b="1" dirty="0" err="1"/>
              <a:t>Lorem</a:t>
            </a:r>
            <a:r>
              <a:rPr lang="en-US" sz="2400" b="1" dirty="0"/>
              <a:t> </a:t>
            </a:r>
            <a:r>
              <a:rPr lang="en-US" sz="2400" b="1" dirty="0" err="1"/>
              <a:t>ipsum</a:t>
            </a:r>
            <a:r>
              <a:rPr lang="en-US" sz="2400" b="1" dirty="0"/>
              <a:t> dolor</a:t>
            </a:r>
          </a:p>
          <a:p>
            <a:pPr algn="l" eaLnBrk="1" hangingPunct="1"/>
            <a:r>
              <a:rPr lang="en-US" sz="2400" dirty="0" err="1"/>
              <a:t>Lorem</a:t>
            </a:r>
            <a:r>
              <a:rPr lang="en-US" sz="2400" dirty="0"/>
              <a:t> </a:t>
            </a:r>
            <a:r>
              <a:rPr lang="en-US" sz="2400" dirty="0" err="1"/>
              <a:t>ipsum</a:t>
            </a:r>
            <a:r>
              <a:rPr lang="en-US" sz="2400" dirty="0"/>
              <a:t> dolor sit </a:t>
            </a:r>
            <a:r>
              <a:rPr lang="en-US" sz="2400" dirty="0" err="1"/>
              <a:t>amet</a:t>
            </a:r>
            <a:r>
              <a:rPr lang="en-US" sz="2400" dirty="0"/>
              <a:t>, </a:t>
            </a:r>
            <a:r>
              <a:rPr lang="en-US" sz="2400" dirty="0" err="1"/>
              <a:t>consectetuer</a:t>
            </a:r>
            <a:r>
              <a:rPr lang="en-US" sz="2400" dirty="0"/>
              <a:t> </a:t>
            </a:r>
            <a:r>
              <a:rPr lang="en-US" sz="2400" dirty="0" err="1"/>
              <a:t>adipiscing</a:t>
            </a:r>
            <a:r>
              <a:rPr lang="en-US" sz="2400" dirty="0"/>
              <a:t> </a:t>
            </a:r>
            <a:r>
              <a:rPr lang="en-US" sz="2400" dirty="0" err="1"/>
              <a:t>elit</a:t>
            </a:r>
            <a:r>
              <a:rPr lang="en-US" sz="2400" dirty="0"/>
              <a:t>, </a:t>
            </a:r>
            <a:r>
              <a:rPr lang="en-US" sz="2400" dirty="0" err="1"/>
              <a:t>sed</a:t>
            </a:r>
            <a:r>
              <a:rPr lang="en-US" sz="2400" dirty="0"/>
              <a:t> </a:t>
            </a:r>
            <a:r>
              <a:rPr lang="en-US" sz="2400" dirty="0" err="1"/>
              <a:t>diam</a:t>
            </a:r>
            <a:r>
              <a:rPr lang="en-US" sz="2400" dirty="0"/>
              <a:t> </a:t>
            </a:r>
            <a:r>
              <a:rPr lang="en-US" sz="2400" dirty="0" err="1"/>
              <a:t>nonummy</a:t>
            </a:r>
            <a:r>
              <a:rPr lang="en-US" sz="2400" dirty="0"/>
              <a:t> </a:t>
            </a:r>
            <a:r>
              <a:rPr lang="en-US" sz="2400" dirty="0" err="1"/>
              <a:t>nibh</a:t>
            </a:r>
            <a:r>
              <a:rPr lang="en-US" sz="2400" dirty="0"/>
              <a:t> </a:t>
            </a:r>
            <a:r>
              <a:rPr lang="en-US" sz="2400" dirty="0" err="1"/>
              <a:t>euismod</a:t>
            </a:r>
            <a:r>
              <a:rPr lang="en-US" sz="2400" dirty="0"/>
              <a:t> </a:t>
            </a:r>
            <a:r>
              <a:rPr lang="en-US" sz="2400" dirty="0" err="1"/>
              <a:t>tincidunt</a:t>
            </a:r>
            <a:r>
              <a:rPr lang="en-US" sz="2400" dirty="0"/>
              <a:t> </a:t>
            </a:r>
            <a:r>
              <a:rPr lang="en-US" sz="2400" dirty="0" err="1"/>
              <a:t>ut</a:t>
            </a:r>
            <a:r>
              <a:rPr lang="en-US" sz="2400" dirty="0"/>
              <a:t> </a:t>
            </a:r>
            <a:r>
              <a:rPr lang="en-US" sz="2400" dirty="0" err="1"/>
              <a:t>laoreet</a:t>
            </a:r>
            <a:r>
              <a:rPr lang="en-US" sz="2400" dirty="0"/>
              <a:t> </a:t>
            </a:r>
            <a:r>
              <a:rPr lang="en-US" sz="2400" dirty="0" err="1"/>
              <a:t>dolore</a:t>
            </a:r>
            <a:r>
              <a:rPr lang="en-US" sz="2400" dirty="0"/>
              <a:t> magna </a:t>
            </a:r>
            <a:r>
              <a:rPr lang="en-US" sz="2400" dirty="0" err="1"/>
              <a:t>aliquam</a:t>
            </a:r>
            <a:r>
              <a:rPr lang="en-US" sz="2400" dirty="0"/>
              <a:t> </a:t>
            </a:r>
            <a:r>
              <a:rPr lang="en-US" sz="2400" dirty="0" err="1"/>
              <a:t>erat</a:t>
            </a:r>
            <a:r>
              <a:rPr lang="en-US" sz="2400" dirty="0"/>
              <a:t> </a:t>
            </a:r>
            <a:r>
              <a:rPr lang="en-US" sz="2400" dirty="0" err="1"/>
              <a:t>volutpat</a:t>
            </a:r>
            <a:r>
              <a:rPr lang="en-US" sz="2400" dirty="0"/>
              <a:t>.</a:t>
            </a:r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22326600" y="12063412"/>
            <a:ext cx="4114800" cy="1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212" tIns="-189142" rIns="51212" bIns="-189142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accent2"/>
              </a:buClr>
              <a:buFont typeface="Monotype Sorts" pitchFamily="2" charset="2"/>
              <a:buNone/>
            </a:pPr>
            <a:r>
              <a:rPr lang="en-US" sz="2400" b="1"/>
              <a:t>Lorem ipsum dolor</a:t>
            </a:r>
          </a:p>
        </p:txBody>
      </p:sp>
      <p:pic>
        <p:nvPicPr>
          <p:cNvPr id="39" name="Picture 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0400" y="9574212"/>
            <a:ext cx="24955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8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6600" y="12966700"/>
            <a:ext cx="28479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Text Box 84"/>
          <p:cNvSpPr txBox="1">
            <a:spLocks noChangeArrowheads="1"/>
          </p:cNvSpPr>
          <p:nvPr/>
        </p:nvSpPr>
        <p:spPr bwMode="auto">
          <a:xfrm>
            <a:off x="22402800" y="14084300"/>
            <a:ext cx="4114800" cy="1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212" tIns="-189142" rIns="51212" bIns="-189142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buClr>
                <a:schemeClr val="accent2"/>
              </a:buClr>
              <a:buFont typeface="Monotype Sorts" pitchFamily="2" charset="2"/>
              <a:buNone/>
            </a:pPr>
            <a:r>
              <a:rPr lang="en-US" sz="2400" b="1" dirty="0" err="1"/>
              <a:t>Lorem</a:t>
            </a:r>
            <a:r>
              <a:rPr lang="en-US" sz="2400" b="1" dirty="0"/>
              <a:t> </a:t>
            </a:r>
            <a:r>
              <a:rPr lang="en-US" sz="2400" b="1" dirty="0" err="1" smtClean="0"/>
              <a:t>ipsum</a:t>
            </a:r>
            <a:r>
              <a:rPr lang="en-US" sz="2400" b="1" dirty="0" smtClean="0"/>
              <a:t> </a:t>
            </a:r>
            <a:r>
              <a:rPr lang="en-US" sz="2400" b="1" dirty="0"/>
              <a:t>dolor</a:t>
            </a:r>
          </a:p>
        </p:txBody>
      </p:sp>
      <p:sp>
        <p:nvSpPr>
          <p:cNvPr id="17" name="TextBox 16"/>
          <p:cNvSpPr txBox="1">
            <a:spLocks/>
          </p:cNvSpPr>
          <p:nvPr/>
        </p:nvSpPr>
        <p:spPr>
          <a:xfrm>
            <a:off x="0" y="20574000"/>
            <a:ext cx="32918400" cy="1371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dirty="0" smtClean="0"/>
              <a:t>Funding provided by USF Grant# ABC123</a:t>
            </a:r>
            <a:endParaRPr lang="en-US" dirty="0"/>
          </a:p>
        </p:txBody>
      </p:sp>
      <p:sp>
        <p:nvSpPr>
          <p:cNvPr id="44" name="Line 39"/>
          <p:cNvSpPr>
            <a:spLocks noChangeShapeType="1"/>
          </p:cNvSpPr>
          <p:nvPr/>
        </p:nvSpPr>
        <p:spPr bwMode="auto">
          <a:xfrm>
            <a:off x="0" y="20574000"/>
            <a:ext cx="32918400" cy="0"/>
          </a:xfrm>
          <a:prstGeom prst="line">
            <a:avLst/>
          </a:prstGeom>
          <a:noFill/>
          <a:ln w="44450" cap="sq">
            <a:solidFill>
              <a:srgbClr val="0066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0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467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South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J. Fawcett, Ph.D.</dc:creator>
  <cp:lastModifiedBy>Fawcett, Timothy</cp:lastModifiedBy>
  <cp:revision>8</cp:revision>
  <dcterms:created xsi:type="dcterms:W3CDTF">2011-01-20T18:15:57Z</dcterms:created>
  <dcterms:modified xsi:type="dcterms:W3CDTF">2013-08-30T13:49:33Z</dcterms:modified>
</cp:coreProperties>
</file>